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4827BA-D83F-432B-8BB3-9A1341AC71A0}" v="47" dt="2023-02-02T09:02:11.422"/>
  </p1510:revLst>
</p1510:revInfo>
</file>

<file path=ppt/tableStyles.xml><?xml version="1.0" encoding="utf-8"?>
<a:tblStyleLst xmlns:a="http://schemas.openxmlformats.org/drawingml/2006/main" def="{8C340B0B-6CC3-454F-905E-1137773BADF3}">
  <a:tblStyle styleId="{8C340B0B-6CC3-454F-905E-1137773BADF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D982B76-083E-44EE-A541-5E1ADE81FB37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ttatray Sawant" userId="100300008cc2917c" providerId="None" clId="Web-{DC4827BA-D83F-432B-8BB3-9A1341AC71A0}"/>
    <pc:docChg chg="addSld modSld">
      <pc:chgData name="Dattatray Sawant" userId="100300008cc2917c" providerId="None" clId="Web-{DC4827BA-D83F-432B-8BB3-9A1341AC71A0}" dt="2023-02-02T09:02:09.734" v="44" actId="20577"/>
      <pc:docMkLst>
        <pc:docMk/>
      </pc:docMkLst>
      <pc:sldChg chg="modSp add replId">
        <pc:chgData name="Dattatray Sawant" userId="100300008cc2917c" providerId="None" clId="Web-{DC4827BA-D83F-432B-8BB3-9A1341AC71A0}" dt="2023-02-02T09:01:53.046" v="26" actId="20577"/>
        <pc:sldMkLst>
          <pc:docMk/>
          <pc:sldMk cId="3618891074" sldId="257"/>
        </pc:sldMkLst>
        <pc:spChg chg="mod">
          <ac:chgData name="Dattatray Sawant" userId="100300008cc2917c" providerId="None" clId="Web-{DC4827BA-D83F-432B-8BB3-9A1341AC71A0}" dt="2023-02-02T09:01:50.249" v="25" actId="20577"/>
          <ac:spMkLst>
            <pc:docMk/>
            <pc:sldMk cId="3618891074" sldId="257"/>
            <ac:spMk id="88" creationId="{00000000-0000-0000-0000-000000000000}"/>
          </ac:spMkLst>
        </pc:spChg>
        <pc:spChg chg="mod">
          <ac:chgData name="Dattatray Sawant" userId="100300008cc2917c" providerId="None" clId="Web-{DC4827BA-D83F-432B-8BB3-9A1341AC71A0}" dt="2023-02-02T09:01:53.046" v="26" actId="20577"/>
          <ac:spMkLst>
            <pc:docMk/>
            <pc:sldMk cId="3618891074" sldId="257"/>
            <ac:spMk id="89" creationId="{00000000-0000-0000-0000-000000000000}"/>
          </ac:spMkLst>
        </pc:spChg>
      </pc:sldChg>
      <pc:sldChg chg="modSp add replId">
        <pc:chgData name="Dattatray Sawant" userId="100300008cc2917c" providerId="None" clId="Web-{DC4827BA-D83F-432B-8BB3-9A1341AC71A0}" dt="2023-02-02T09:02:09.734" v="44" actId="20577"/>
        <pc:sldMkLst>
          <pc:docMk/>
          <pc:sldMk cId="4189895109" sldId="258"/>
        </pc:sldMkLst>
        <pc:spChg chg="mod">
          <ac:chgData name="Dattatray Sawant" userId="100300008cc2917c" providerId="None" clId="Web-{DC4827BA-D83F-432B-8BB3-9A1341AC71A0}" dt="2023-02-02T09:02:09.734" v="44" actId="20577"/>
          <ac:spMkLst>
            <pc:docMk/>
            <pc:sldMk cId="4189895109" sldId="258"/>
            <ac:spMk id="88" creationId="{00000000-0000-0000-0000-000000000000}"/>
          </ac:spMkLst>
        </pc:spChg>
      </pc:sldChg>
    </pc:docChg>
  </pc:docChgLst>
</pc:chgInfo>
</file>

<file path=ppt/media/image1.jp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63333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6490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7877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1375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2483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04495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25B6AE37-F510-4104-97FF-62A2F4C8CA52}" type="datetime1">
              <a:rPr lang="en-US" smtClean="0"/>
              <a:t>4/9/2023</a:t>
            </a:fld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3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Noto Sans Symbols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927D1AF0-74A6-435B-ADC6-86715D84DEFF}" type="datetime1">
              <a:rPr lang="en-US" smtClean="0"/>
              <a:t>4/9/2023</a:t>
            </a:fld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❑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❑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251CE321-8E86-464A-BDEE-89274993642E}" type="datetime1">
              <a:rPr lang="en-US" smtClean="0"/>
              <a:t>4/9/2023</a:t>
            </a:fld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342900" marR="0" lvl="0" indent="-1714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4AA311AD-1A49-46C5-A851-1A130A200094}" type="datetime1">
              <a:rPr lang="en-US" smtClean="0"/>
              <a:t>4/9/2023</a:t>
            </a:fld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3238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❑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30480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9252B03-F403-4777-A792-65E1AA083379}" type="datetime1">
              <a:rPr lang="en-US" smtClean="0"/>
              <a:t>4/9/2023</a:t>
            </a:fld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7145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171450" algn="l" rtl="0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245805E-865A-4920-A64D-75716755D983}" type="datetime1">
              <a:rPr lang="en-US" smtClean="0"/>
              <a:t>4/9/2023</a:t>
            </a:fld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536825" y="206375"/>
            <a:ext cx="4070351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416501A-7A99-40D9-A72C-2746E5187F85}" type="datetime1">
              <a:rPr lang="en-US" smtClean="0"/>
              <a:t>4/9/2023</a:t>
            </a:fld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8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9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66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9276BF41-2A73-4173-B240-C16B2B5DA131}" type="datetime1">
              <a:rPr lang="en-US" smtClean="0"/>
              <a:t>4/9/2023</a:t>
            </a:fld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r="-22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2286002"/>
            <a:ext cx="8229600" cy="407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❑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8139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423FE780-9047-4C10-926F-A43A97007AC1}" type="datetime1">
              <a:rPr lang="en-US" smtClean="0"/>
              <a:t>4/9/2023</a:t>
            </a:fld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2488" y="6373548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Computer Engineering Dept. MPSTME, Mumbai Campus 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73548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78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4"/>
            <a:ext cx="5829300" cy="712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5400" dirty="0" smtClean="0"/>
              <a:t>Laser Turret</a:t>
            </a:r>
            <a:endParaRPr sz="5400" dirty="0"/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130609"/>
            <a:ext cx="4800600" cy="4577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Developed By </a:t>
            </a:r>
          </a:p>
          <a:p>
            <a:pPr marL="0" indent="0">
              <a:spcBef>
                <a:spcPts val="0"/>
              </a:spcBef>
            </a:pPr>
            <a:r>
              <a:rPr lang="en-US" sz="2400" dirty="0" smtClean="0">
                <a:solidFill>
                  <a:schemeClr val="tx1"/>
                </a:solidFill>
              </a:rPr>
              <a:t>Adnan Amir</a:t>
            </a:r>
          </a:p>
          <a:p>
            <a:pPr marL="0" indent="0">
              <a:spcBef>
                <a:spcPts val="0"/>
              </a:spcBef>
            </a:pPr>
            <a:r>
              <a:rPr lang="en-US" sz="2400" dirty="0" err="1" smtClean="0">
                <a:solidFill>
                  <a:schemeClr val="tx1"/>
                </a:solidFill>
              </a:rPr>
              <a:t>Aaryaman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Chandgothia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sz="1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Under the Guidance of</a:t>
            </a: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Prof. Dattatray Sawant</a:t>
            </a:r>
          </a:p>
          <a:p>
            <a:pPr marL="0" indent="0">
              <a:spcBef>
                <a:spcPts val="0"/>
              </a:spcBef>
            </a:pPr>
            <a:endParaRPr lang="en-US" sz="1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Sem : </a:t>
            </a:r>
            <a:r>
              <a:rPr lang="en-US" sz="2400" dirty="0" smtClean="0">
                <a:solidFill>
                  <a:schemeClr val="tx1"/>
                </a:solidFill>
              </a:rPr>
              <a:t>VIII   </a:t>
            </a:r>
            <a:r>
              <a:rPr lang="en-US" sz="2400" dirty="0">
                <a:solidFill>
                  <a:schemeClr val="tx1"/>
                </a:solidFill>
              </a:rPr>
              <a:t>Subject : </a:t>
            </a:r>
            <a:r>
              <a:rPr lang="en-US" sz="2400" dirty="0" smtClean="0">
                <a:solidFill>
                  <a:schemeClr val="tx1"/>
                </a:solidFill>
              </a:rPr>
              <a:t>VI 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B Tech Mechatronics 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dirty="0" smtClean="0">
                <a:solidFill>
                  <a:schemeClr val="tx1"/>
                </a:solidFill>
              </a:rPr>
              <a:t>Academic Year : 2022 -2023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  </a:t>
            </a: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6084" y="604129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74"/>
    </mc:Choice>
    <mc:Fallback>
      <p:transition spd="slow" advTm="21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 smtClean="0"/>
              <a:t>Introduction</a:t>
            </a:r>
            <a:endParaRPr lang="en-US" sz="2800" dirty="0"/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654" y="2488223"/>
            <a:ext cx="85197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This project is meant to be used as a remote defense turret for military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Currently used turret applications require an operator to be present in the turret while controlling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This often means that the operator loses their life upon destruction of the turret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Using LabVIEW we can design a turret that need not require an operator to mount it</a:t>
            </a:r>
          </a:p>
          <a:p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Instead the operator can control the turret from a remote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It can allow the operator to aim using the onboard camera and fire using a virtual button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79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99"/>
    </mc:Choice>
    <mc:Fallback>
      <p:transition spd="slow" advTm="60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 smtClean="0"/>
              <a:t>VI’s used in Front Panel</a:t>
            </a:r>
            <a:endParaRPr lang="en-US" sz="2800" dirty="0"/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121" y="2411962"/>
            <a:ext cx="6677757" cy="433981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91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250"/>
    </mc:Choice>
    <mc:Fallback>
      <p:transition spd="slow" advTm="247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 smtClean="0"/>
              <a:t>VI’s </a:t>
            </a:r>
            <a:r>
              <a:rPr lang="en-US" sz="2800" dirty="0"/>
              <a:t>used </a:t>
            </a:r>
            <a:r>
              <a:rPr lang="en-US" sz="2800" dirty="0" smtClean="0"/>
              <a:t>in Block Diagram</a:t>
            </a:r>
            <a:r>
              <a:rPr lang="en-US" sz="2400" dirty="0"/>
              <a:t> </a:t>
            </a:r>
            <a:endParaRPr lang="en-US" dirty="0"/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68" y="2031022"/>
            <a:ext cx="7800897" cy="465503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95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326"/>
    </mc:Choice>
    <mc:Fallback>
      <p:transition spd="slow" advTm="344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657350" y="1309443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 sz="2800" dirty="0" smtClean="0"/>
              <a:t>Components used in Hardware</a:t>
            </a:r>
            <a:endParaRPr lang="en-US" sz="2800" dirty="0"/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2171700" y="2411963"/>
            <a:ext cx="4800600" cy="3999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1026" name="Picture 2" descr="Metal Gear Servo Motor 11Kg - MG996R : rhydoLABZ IN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93" y="2146748"/>
            <a:ext cx="2187514" cy="218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4379" y="4271649"/>
            <a:ext cx="1771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2x MG996R Servos</a:t>
            </a:r>
            <a:endParaRPr lang="en-US" dirty="0"/>
          </a:p>
        </p:txBody>
      </p:sp>
      <p:pic>
        <p:nvPicPr>
          <p:cNvPr id="1028" name="Picture 4" descr="Arduino UNO R3 Board at Rs 550/piece | Vadodara | ID: 1735000436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797668"/>
            <a:ext cx="2105300" cy="145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314115" y="6390216"/>
            <a:ext cx="1832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Arduino Uno R3</a:t>
            </a:r>
            <a:endParaRPr lang="en-US" dirty="0"/>
          </a:p>
        </p:txBody>
      </p:sp>
      <p:pic>
        <p:nvPicPr>
          <p:cNvPr id="1032" name="Picture 8" descr="KY-008 Laser Transmitter Module - ArduinoModulesInf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000" y="2252737"/>
            <a:ext cx="2109269" cy="2109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15371" y="4274448"/>
            <a:ext cx="1832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KY – 008 Laser Module</a:t>
            </a:r>
            <a:endParaRPr lang="en-US" dirty="0"/>
          </a:p>
        </p:txBody>
      </p:sp>
      <p:pic>
        <p:nvPicPr>
          <p:cNvPr id="1034" name="Picture 10" descr="Mi XMSXT001TM Webcam - Mi : Flipkart.com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896" y="4797668"/>
            <a:ext cx="2719998" cy="146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585782" y="6331937"/>
            <a:ext cx="204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MI USB Web Camera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98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37"/>
    </mc:Choice>
    <mc:Fallback>
      <p:transition spd="slow" advTm="76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56171"/>
            <a:ext cx="7772400" cy="1362075"/>
          </a:xfrm>
        </p:spPr>
        <p:txBody>
          <a:bodyPr/>
          <a:lstStyle/>
          <a:p>
            <a:pPr algn="ctr"/>
            <a:r>
              <a:rPr lang="en-US" sz="6600" dirty="0" smtClean="0"/>
              <a:t>THANK YOU</a:t>
            </a:r>
            <a:endParaRPr lang="en-IN" sz="66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5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2"/>
    </mc:Choice>
    <mc:Fallback>
      <p:transition spd="slow" advTm="2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PST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153</Words>
  <Application>Microsoft Office PowerPoint</Application>
  <PresentationFormat>On-screen Show (4:3)</PresentationFormat>
  <Paragraphs>38</Paragraphs>
  <Slides>6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Noto Sans Symbols</vt:lpstr>
      <vt:lpstr>MPSTME</vt:lpstr>
      <vt:lpstr>Laser Turret</vt:lpstr>
      <vt:lpstr>Introduction</vt:lpstr>
      <vt:lpstr>VI’s used in Front Panel</vt:lpstr>
      <vt:lpstr>VI’s used in Block Diagram </vt:lpstr>
      <vt:lpstr>Components used in Hardware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Air Pollution Trends</dc:title>
  <dc:creator>Shubha Puthran</dc:creator>
  <cp:lastModifiedBy>Acer</cp:lastModifiedBy>
  <cp:revision>70</cp:revision>
  <dcterms:modified xsi:type="dcterms:W3CDTF">2023-04-09T17:51:10Z</dcterms:modified>
</cp:coreProperties>
</file>